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5"/>
  </p:notesMasterIdLst>
  <p:sldIdLst>
    <p:sldId id="256" r:id="rId2"/>
    <p:sldId id="257" r:id="rId3"/>
    <p:sldId id="266" r:id="rId4"/>
    <p:sldId id="267" r:id="rId5"/>
    <p:sldId id="258" r:id="rId6"/>
    <p:sldId id="259" r:id="rId7"/>
    <p:sldId id="260" r:id="rId8"/>
    <p:sldId id="264" r:id="rId9"/>
    <p:sldId id="261" r:id="rId10"/>
    <p:sldId id="262" r:id="rId11"/>
    <p:sldId id="265" r:id="rId12"/>
    <p:sldId id="263" r:id="rId13"/>
    <p:sldId id="268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0D67D6-4CE0-4E10-A56F-76AD82DAD4F8}" type="datetimeFigureOut">
              <a:rPr lang="en-BE" smtClean="0"/>
              <a:t>29/01/2020</a:t>
            </a:fld>
            <a:endParaRPr lang="en-BE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BE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AC3C1F-6568-4C4D-8CB4-0B8B1E5F50EB}" type="slidenum">
              <a:rPr lang="en-BE" smtClean="0"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1035045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Berni</a:t>
            </a:r>
            <a:endParaRPr lang="en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AC3C1F-6568-4C4D-8CB4-0B8B1E5F50EB}" type="slidenum">
              <a:rPr lang="en-BE" smtClean="0"/>
              <a:t>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284416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Gil</a:t>
            </a:r>
            <a:endParaRPr lang="en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AC3C1F-6568-4C4D-8CB4-0B8B1E5F50EB}" type="slidenum">
              <a:rPr lang="en-BE" smtClean="0"/>
              <a:t>11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362707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Gil</a:t>
            </a:r>
            <a:endParaRPr lang="en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AC3C1F-6568-4C4D-8CB4-0B8B1E5F50EB}" type="slidenum">
              <a:rPr lang="en-BE" smtClean="0"/>
              <a:t>12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7979766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Bryan</a:t>
            </a:r>
            <a:endParaRPr lang="en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AC3C1F-6568-4C4D-8CB4-0B8B1E5F50EB}" type="slidenum">
              <a:rPr lang="en-BE" smtClean="0"/>
              <a:t>13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6178976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Gil</a:t>
            </a:r>
            <a:endParaRPr lang="en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AC3C1F-6568-4C4D-8CB4-0B8B1E5F50EB}" type="slidenum">
              <a:rPr lang="en-BE" smtClean="0"/>
              <a:t>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9262775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Bryan</a:t>
            </a:r>
            <a:endParaRPr lang="en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AC3C1F-6568-4C4D-8CB4-0B8B1E5F50EB}" type="slidenum">
              <a:rPr lang="en-BE" smtClean="0"/>
              <a:t>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6357175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Gil &amp; Demo Berni</a:t>
            </a:r>
            <a:endParaRPr lang="en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AC3C1F-6568-4C4D-8CB4-0B8B1E5F50EB}" type="slidenum">
              <a:rPr lang="en-BE" smtClean="0"/>
              <a:t>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7612634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Bryan</a:t>
            </a:r>
            <a:endParaRPr lang="en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AC3C1F-6568-4C4D-8CB4-0B8B1E5F50EB}" type="slidenum">
              <a:rPr lang="en-BE" smtClean="0"/>
              <a:t>6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854368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Berni</a:t>
            </a:r>
            <a:endParaRPr lang="en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AC3C1F-6568-4C4D-8CB4-0B8B1E5F50EB}" type="slidenum">
              <a:rPr lang="en-BE" smtClean="0"/>
              <a:t>7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0438952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Berni</a:t>
            </a:r>
            <a:endParaRPr lang="en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AC3C1F-6568-4C4D-8CB4-0B8B1E5F50EB}" type="slidenum">
              <a:rPr lang="en-BE" smtClean="0"/>
              <a:t>8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3939760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Berni</a:t>
            </a:r>
            <a:endParaRPr lang="en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AC3C1F-6568-4C4D-8CB4-0B8B1E5F50EB}" type="slidenum">
              <a:rPr lang="en-BE" smtClean="0"/>
              <a:t>9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7345852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Berni</a:t>
            </a:r>
            <a:endParaRPr lang="en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AC3C1F-6568-4C4D-8CB4-0B8B1E5F50EB}" type="slidenum">
              <a:rPr lang="en-BE" smtClean="0"/>
              <a:t>10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0814016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/>
              <a:t>Klikken om de ondertitelstijl van het model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D38B950E-B766-40EC-8E22-7E5B2A83DDCC}" type="datetimeFigureOut">
              <a:rPr lang="en-BE" smtClean="0"/>
              <a:t>29/01/2020</a:t>
            </a:fld>
            <a:endParaRPr lang="en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96626AA7-8BA5-47C1-A644-ABB4DBCC92F3}" type="slidenum">
              <a:rPr lang="en-BE" smtClean="0"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1560052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sche 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B950E-B766-40EC-8E22-7E5B2A83DDCC}" type="datetimeFigureOut">
              <a:rPr lang="en-BE" smtClean="0"/>
              <a:t>29/01/2020</a:t>
            </a:fld>
            <a:endParaRPr lang="en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26AA7-8BA5-47C1-A644-ABB4DBCC92F3}" type="slidenum">
              <a:rPr lang="en-BE" smtClean="0"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6355906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en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B950E-B766-40EC-8E22-7E5B2A83DDCC}" type="datetimeFigureOut">
              <a:rPr lang="en-BE" smtClean="0"/>
              <a:t>29/01/2020</a:t>
            </a:fld>
            <a:endParaRPr lang="en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26AA7-8BA5-47C1-A644-ABB4DBCC92F3}" type="slidenum">
              <a:rPr lang="en-BE" smtClean="0"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7627663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eraat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B950E-B766-40EC-8E22-7E5B2A83DDCC}" type="datetimeFigureOut">
              <a:rPr lang="en-BE" smtClean="0"/>
              <a:t>29/01/2020</a:t>
            </a:fld>
            <a:endParaRPr lang="en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26AA7-8BA5-47C1-A644-ABB4DBCC92F3}" type="slidenum">
              <a:rPr lang="en-BE" smtClean="0"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1802709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amkaart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B950E-B766-40EC-8E22-7E5B2A83DDCC}" type="datetimeFigureOut">
              <a:rPr lang="en-BE" smtClean="0"/>
              <a:t>29/01/2020</a:t>
            </a:fld>
            <a:endParaRPr lang="en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26AA7-8BA5-47C1-A644-ABB4DBCC92F3}" type="slidenum">
              <a:rPr lang="en-BE" smtClean="0"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9679130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fferte naamkaart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nl-NL"/>
              <a:t>Klikken om de tekststijl van het model te bewerken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B950E-B766-40EC-8E22-7E5B2A83DDCC}" type="datetimeFigureOut">
              <a:rPr lang="en-BE" smtClean="0"/>
              <a:t>29/01/2020</a:t>
            </a:fld>
            <a:endParaRPr lang="en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26AA7-8BA5-47C1-A644-ABB4DBCC92F3}" type="slidenum">
              <a:rPr lang="en-BE" smtClean="0"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6083644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ar of onwa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nl-NL"/>
              <a:t>Klikken om de tekststijl van het model te bewerken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B950E-B766-40EC-8E22-7E5B2A83DDCC}" type="datetimeFigureOut">
              <a:rPr lang="en-BE" smtClean="0"/>
              <a:t>29/01/2020</a:t>
            </a:fld>
            <a:endParaRPr lang="en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26AA7-8BA5-47C1-A644-ABB4DBCC92F3}" type="slidenum">
              <a:rPr lang="en-BE" smtClean="0"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7491227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B950E-B766-40EC-8E22-7E5B2A83DDCC}" type="datetimeFigureOut">
              <a:rPr lang="en-BE" smtClean="0"/>
              <a:t>29/01/2020</a:t>
            </a:fld>
            <a:endParaRPr lang="en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26AA7-8BA5-47C1-A644-ABB4DBCC92F3}" type="slidenum">
              <a:rPr lang="en-BE" smtClean="0"/>
              <a:t>‹nr.›</a:t>
            </a:fld>
            <a:endParaRPr lang="en-BE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956796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B950E-B766-40EC-8E22-7E5B2A83DDCC}" type="datetimeFigureOut">
              <a:rPr lang="en-BE" smtClean="0"/>
              <a:t>29/01/2020</a:t>
            </a:fld>
            <a:endParaRPr lang="en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26AA7-8BA5-47C1-A644-ABB4DBCC92F3}" type="slidenum">
              <a:rPr lang="en-BE" smtClean="0"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5652226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B950E-B766-40EC-8E22-7E5B2A83DDCC}" type="datetimeFigureOut">
              <a:rPr lang="en-BE" smtClean="0"/>
              <a:t>29/01/2020</a:t>
            </a:fld>
            <a:endParaRPr lang="en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26AA7-8BA5-47C1-A644-ABB4DBCC92F3}" type="slidenum">
              <a:rPr lang="en-BE" smtClean="0"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151560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B950E-B766-40EC-8E22-7E5B2A83DDCC}" type="datetimeFigureOut">
              <a:rPr lang="en-BE" smtClean="0"/>
              <a:t>29/01/2020</a:t>
            </a:fld>
            <a:endParaRPr lang="en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26AA7-8BA5-47C1-A644-ABB4DBCC92F3}" type="slidenum">
              <a:rPr lang="en-BE" smtClean="0"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5408534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B950E-B766-40EC-8E22-7E5B2A83DDCC}" type="datetimeFigureOut">
              <a:rPr lang="en-BE" smtClean="0"/>
              <a:t>29/01/2020</a:t>
            </a:fld>
            <a:endParaRPr lang="en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26AA7-8BA5-47C1-A644-ABB4DBCC92F3}" type="slidenum">
              <a:rPr lang="en-BE" smtClean="0"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2412432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B950E-B766-40EC-8E22-7E5B2A83DDCC}" type="datetimeFigureOut">
              <a:rPr lang="en-BE" smtClean="0"/>
              <a:t>29/01/2020</a:t>
            </a:fld>
            <a:endParaRPr lang="en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26AA7-8BA5-47C1-A644-ABB4DBCC92F3}" type="slidenum">
              <a:rPr lang="en-BE" smtClean="0"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8196655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B950E-B766-40EC-8E22-7E5B2A83DDCC}" type="datetimeFigureOut">
              <a:rPr lang="en-BE" smtClean="0"/>
              <a:t>29/01/2020</a:t>
            </a:fld>
            <a:endParaRPr lang="en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26AA7-8BA5-47C1-A644-ABB4DBCC92F3}" type="slidenum">
              <a:rPr lang="en-BE" smtClean="0"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6354288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B950E-B766-40EC-8E22-7E5B2A83DDCC}" type="datetimeFigureOut">
              <a:rPr lang="en-BE" smtClean="0"/>
              <a:t>29/01/2020</a:t>
            </a:fld>
            <a:endParaRPr lang="en-B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26AA7-8BA5-47C1-A644-ABB4DBCC92F3}" type="slidenum">
              <a:rPr lang="en-BE" smtClean="0"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862243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B950E-B766-40EC-8E22-7E5B2A83DDCC}" type="datetimeFigureOut">
              <a:rPr lang="en-BE" smtClean="0"/>
              <a:t>29/01/2020</a:t>
            </a:fld>
            <a:endParaRPr lang="en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26AA7-8BA5-47C1-A644-ABB4DBCC92F3}" type="slidenum">
              <a:rPr lang="en-BE" smtClean="0"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3304760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B950E-B766-40EC-8E22-7E5B2A83DDCC}" type="datetimeFigureOut">
              <a:rPr lang="en-BE" smtClean="0"/>
              <a:t>29/01/2020</a:t>
            </a:fld>
            <a:endParaRPr lang="en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26AA7-8BA5-47C1-A644-ABB4DBCC92F3}" type="slidenum">
              <a:rPr lang="en-BE" smtClean="0"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4285784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38B950E-B766-40EC-8E22-7E5B2A83DDCC}" type="datetimeFigureOut">
              <a:rPr lang="en-BE" smtClean="0"/>
              <a:t>29/01/2020</a:t>
            </a:fld>
            <a:endParaRPr lang="en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96626AA7-8BA5-47C1-A644-ABB4DBCC92F3}" type="slidenum">
              <a:rPr lang="en-BE" smtClean="0"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35351528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81BAEF5-5750-4C82-8E03-C07785469D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62399" y="1007536"/>
            <a:ext cx="7197726" cy="2421464"/>
          </a:xfrm>
        </p:spPr>
        <p:txBody>
          <a:bodyPr>
            <a:normAutofit/>
          </a:bodyPr>
          <a:lstStyle/>
          <a:p>
            <a:r>
              <a:rPr lang="en-US" sz="8000" dirty="0" err="1"/>
              <a:t>Slimfit</a:t>
            </a:r>
            <a:r>
              <a:rPr lang="en-US" sz="8000" dirty="0"/>
              <a:t> quiz</a:t>
            </a:r>
            <a:endParaRPr lang="en-BE" sz="8000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50D83611-4183-4737-8867-B3D0A1055B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62399" y="3740084"/>
            <a:ext cx="7197726" cy="1405467"/>
          </a:xfrm>
        </p:spPr>
        <p:txBody>
          <a:bodyPr>
            <a:noAutofit/>
          </a:bodyPr>
          <a:lstStyle/>
          <a:p>
            <a:r>
              <a:rPr lang="en-US" sz="2400" dirty="0"/>
              <a:t>Gil </a:t>
            </a:r>
            <a:r>
              <a:rPr lang="en-US" sz="2400" dirty="0" err="1"/>
              <a:t>parmentier</a:t>
            </a:r>
            <a:endParaRPr lang="en-US" sz="2400" dirty="0"/>
          </a:p>
          <a:p>
            <a:r>
              <a:rPr lang="en-US" sz="2400" dirty="0"/>
              <a:t>Bryan </a:t>
            </a:r>
            <a:r>
              <a:rPr lang="en-US" sz="2400" dirty="0" err="1"/>
              <a:t>vanoverschelde</a:t>
            </a:r>
            <a:endParaRPr lang="en-US" sz="2400" dirty="0"/>
          </a:p>
          <a:p>
            <a:r>
              <a:rPr lang="en-US" sz="2400" dirty="0"/>
              <a:t>Berni </a:t>
            </a:r>
            <a:r>
              <a:rPr lang="en-US" sz="2400" dirty="0" err="1"/>
              <a:t>cortvriend</a:t>
            </a:r>
            <a:endParaRPr lang="en-BE" sz="2400" dirty="0"/>
          </a:p>
        </p:txBody>
      </p:sp>
    </p:spTree>
    <p:extLst>
      <p:ext uri="{BB962C8B-B14F-4D97-AF65-F5344CB8AC3E}">
        <p14:creationId xmlns:p14="http://schemas.microsoft.com/office/powerpoint/2010/main" val="40594275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0E53EDA-3B94-4F6B-9E86-D3BB9EBB96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7FBDDA1-9E93-42AF-8F6A-82964FD71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1150076"/>
            <a:ext cx="3659389" cy="4557849"/>
          </a:xfrm>
        </p:spPr>
        <p:txBody>
          <a:bodyPr>
            <a:normAutofit/>
          </a:bodyPr>
          <a:lstStyle/>
          <a:p>
            <a:pPr algn="r"/>
            <a:r>
              <a:rPr lang="en-US" dirty="0"/>
              <a:t>Scrum 2</a:t>
            </a:r>
            <a:br>
              <a:rPr lang="en-US" dirty="0"/>
            </a:br>
            <a:r>
              <a:rPr lang="en-US" dirty="0"/>
              <a:t>retrospective</a:t>
            </a:r>
            <a:endParaRPr lang="en-BE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0EFD79F-7790-479B-B7DB-BD0D8C101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66923" y="1668780"/>
            <a:ext cx="0" cy="352044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jdelijke aanduiding voor inhoud 2">
            <a:extLst>
              <a:ext uri="{FF2B5EF4-FFF2-40B4-BE49-F238E27FC236}">
                <a16:creationId xmlns:a16="http://schemas.microsoft.com/office/drawing/2014/main" id="{07F7574F-CAA9-483D-BB6D-FC7D132B0B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8658" y="1668780"/>
            <a:ext cx="6517543" cy="4557849"/>
          </a:xfrm>
        </p:spPr>
        <p:txBody>
          <a:bodyPr>
            <a:normAutofit fontScale="85000" lnSpcReduction="20000"/>
          </a:bodyPr>
          <a:lstStyle/>
          <a:p>
            <a:r>
              <a:rPr lang="en-US" sz="2800" dirty="0">
                <a:solidFill>
                  <a:srgbClr val="92D050"/>
                </a:solidFill>
              </a:rPr>
              <a:t>Positive</a:t>
            </a:r>
          </a:p>
          <a:p>
            <a:pPr lvl="1"/>
            <a:r>
              <a:rPr lang="en-US" sz="2600" dirty="0"/>
              <a:t>Design </a:t>
            </a:r>
            <a:r>
              <a:rPr lang="en-US" sz="2600" dirty="0" err="1"/>
              <a:t>overstap</a:t>
            </a:r>
            <a:r>
              <a:rPr lang="en-US" sz="2600" dirty="0"/>
              <a:t> </a:t>
            </a:r>
            <a:r>
              <a:rPr lang="en-US" sz="2600" dirty="0">
                <a:sym typeface="Wingdings" panose="05000000000000000000" pitchFamily="2" charset="2"/>
              </a:rPr>
              <a:t> </a:t>
            </a:r>
            <a:r>
              <a:rPr lang="en-US" sz="2600" dirty="0" err="1">
                <a:sym typeface="Wingdings" panose="05000000000000000000" pitchFamily="2" charset="2"/>
              </a:rPr>
              <a:t>Snel</a:t>
            </a:r>
            <a:endParaRPr lang="en-US" sz="2600" dirty="0">
              <a:sym typeface="Wingdings" panose="05000000000000000000" pitchFamily="2" charset="2"/>
            </a:endParaRPr>
          </a:p>
          <a:p>
            <a:pPr lvl="1"/>
            <a:r>
              <a:rPr lang="en-US" sz="2600" dirty="0"/>
              <a:t>API rap </a:t>
            </a:r>
            <a:r>
              <a:rPr lang="en-US" sz="2600" dirty="0" err="1"/>
              <a:t>opgezet</a:t>
            </a:r>
            <a:endParaRPr lang="en-US" sz="2600" dirty="0"/>
          </a:p>
          <a:p>
            <a:pPr lvl="1"/>
            <a:r>
              <a:rPr lang="en-US" sz="2600" dirty="0" err="1"/>
              <a:t>Einde</a:t>
            </a:r>
            <a:r>
              <a:rPr lang="en-US" sz="2600" dirty="0"/>
              <a:t> week </a:t>
            </a:r>
            <a:r>
              <a:rPr lang="en-US" sz="2600" dirty="0">
                <a:sym typeface="Wingdings" panose="05000000000000000000" pitchFamily="2" charset="2"/>
              </a:rPr>
              <a:t> </a:t>
            </a:r>
            <a:r>
              <a:rPr lang="en-US" sz="2600" dirty="0" err="1">
                <a:sym typeface="Wingdings" panose="05000000000000000000" pitchFamily="2" charset="2"/>
              </a:rPr>
              <a:t>Betere</a:t>
            </a:r>
            <a:r>
              <a:rPr lang="en-US" sz="2600" dirty="0">
                <a:sym typeface="Wingdings" panose="05000000000000000000" pitchFamily="2" charset="2"/>
              </a:rPr>
              <a:t> </a:t>
            </a:r>
            <a:r>
              <a:rPr lang="en-US" sz="2600" dirty="0" err="1">
                <a:sym typeface="Wingdings" panose="05000000000000000000" pitchFamily="2" charset="2"/>
              </a:rPr>
              <a:t>trellobeheer</a:t>
            </a:r>
            <a:endParaRPr lang="en-US" sz="2600" dirty="0">
              <a:sym typeface="Wingdings" panose="05000000000000000000" pitchFamily="2" charset="2"/>
            </a:endParaRPr>
          </a:p>
          <a:p>
            <a:pPr lvl="1"/>
            <a:r>
              <a:rPr lang="en-US" sz="2600" dirty="0" err="1"/>
              <a:t>Githubbeheer</a:t>
            </a:r>
            <a:r>
              <a:rPr lang="en-US" sz="2600" dirty="0"/>
              <a:t> (branches)</a:t>
            </a:r>
          </a:p>
          <a:p>
            <a:pPr lvl="1"/>
            <a:endParaRPr lang="en-US" sz="2600" dirty="0"/>
          </a:p>
          <a:p>
            <a:r>
              <a:rPr lang="en-US" sz="2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Negative</a:t>
            </a:r>
          </a:p>
          <a:p>
            <a:pPr lvl="1"/>
            <a:r>
              <a:rPr lang="en-US" sz="2400" dirty="0"/>
              <a:t>Backend </a:t>
            </a:r>
            <a:r>
              <a:rPr lang="en-US" sz="2400" dirty="0" err="1"/>
              <a:t>overstap</a:t>
            </a:r>
            <a:r>
              <a:rPr lang="en-US" sz="2400" dirty="0"/>
              <a:t> </a:t>
            </a:r>
            <a:r>
              <a:rPr lang="en-US" sz="2400" dirty="0">
                <a:sym typeface="Wingdings" panose="05000000000000000000" pitchFamily="2" charset="2"/>
              </a:rPr>
              <a:t> </a:t>
            </a:r>
            <a:r>
              <a:rPr lang="en-US" sz="2400" dirty="0" err="1">
                <a:sym typeface="Wingdings" panose="05000000000000000000" pitchFamily="2" charset="2"/>
              </a:rPr>
              <a:t>Veel</a:t>
            </a:r>
            <a:r>
              <a:rPr lang="en-US" sz="2400" dirty="0">
                <a:sym typeface="Wingdings" panose="05000000000000000000" pitchFamily="2" charset="2"/>
              </a:rPr>
              <a:t> </a:t>
            </a:r>
            <a:r>
              <a:rPr lang="en-US" sz="2400" dirty="0" err="1">
                <a:sym typeface="Wingdings" panose="05000000000000000000" pitchFamily="2" charset="2"/>
              </a:rPr>
              <a:t>tijdverlies</a:t>
            </a:r>
            <a:endParaRPr lang="en-US" sz="2400" dirty="0"/>
          </a:p>
          <a:p>
            <a:pPr lvl="1"/>
            <a:r>
              <a:rPr lang="en-US" sz="2400" dirty="0" err="1"/>
              <a:t>Problemen</a:t>
            </a:r>
            <a:r>
              <a:rPr lang="en-US" sz="2400" dirty="0"/>
              <a:t> </a:t>
            </a:r>
            <a:r>
              <a:rPr lang="en-US" sz="2400" dirty="0" err="1"/>
              <a:t>bij</a:t>
            </a:r>
            <a:r>
              <a:rPr lang="en-US" sz="2400" dirty="0"/>
              <a:t> Bluetooth </a:t>
            </a:r>
            <a:r>
              <a:rPr lang="en-US" sz="2400" dirty="0" err="1"/>
              <a:t>connectie</a:t>
            </a:r>
            <a:endParaRPr lang="en-US" sz="2400" dirty="0"/>
          </a:p>
          <a:p>
            <a:pPr lvl="1"/>
            <a:r>
              <a:rPr lang="en-US" sz="2400" dirty="0"/>
              <a:t>P2P 2 </a:t>
            </a:r>
            <a:r>
              <a:rPr lang="en-US" sz="2400" dirty="0" err="1"/>
              <a:t>niet</a:t>
            </a:r>
            <a:r>
              <a:rPr lang="en-US" sz="2400" dirty="0"/>
              <a:t> </a:t>
            </a:r>
            <a:r>
              <a:rPr lang="en-US" sz="2400" dirty="0" err="1"/>
              <a:t>ingevuld</a:t>
            </a:r>
            <a:endParaRPr lang="en-US" sz="2400" dirty="0"/>
          </a:p>
          <a:p>
            <a:pPr lvl="1"/>
            <a:r>
              <a:rPr lang="en-US" sz="2400" dirty="0" err="1"/>
              <a:t>Veel</a:t>
            </a:r>
            <a:r>
              <a:rPr lang="en-US" sz="2400" dirty="0"/>
              <a:t> in </a:t>
            </a:r>
            <a:r>
              <a:rPr lang="en-US" sz="2400" dirty="0" err="1"/>
              <a:t>te</a:t>
            </a:r>
            <a:r>
              <a:rPr lang="en-US" sz="2400" dirty="0"/>
              <a:t> </a:t>
            </a:r>
            <a:r>
              <a:rPr lang="en-US" sz="2400" dirty="0" err="1"/>
              <a:t>halen</a:t>
            </a:r>
            <a:endParaRPr lang="en-US" sz="2400" dirty="0"/>
          </a:p>
          <a:p>
            <a:pPr lvl="1"/>
            <a:endParaRPr lang="en-US" sz="2600" dirty="0"/>
          </a:p>
          <a:p>
            <a:endParaRPr lang="en-BE" sz="2800" dirty="0"/>
          </a:p>
        </p:txBody>
      </p:sp>
    </p:spTree>
    <p:extLst>
      <p:ext uri="{BB962C8B-B14F-4D97-AF65-F5344CB8AC3E}">
        <p14:creationId xmlns:p14="http://schemas.microsoft.com/office/powerpoint/2010/main" val="34869431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0E53EDA-3B94-4F6B-9E86-D3BB9EBB96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FD0AF59-A8EB-4E20-AEC3-A8CE0DD3D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1150076"/>
            <a:ext cx="3659389" cy="4557849"/>
          </a:xfrm>
        </p:spPr>
        <p:txBody>
          <a:bodyPr>
            <a:normAutofit/>
          </a:bodyPr>
          <a:lstStyle/>
          <a:p>
            <a:pPr algn="r"/>
            <a:r>
              <a:rPr lang="en-US" dirty="0"/>
              <a:t>SCRUM 2</a:t>
            </a:r>
            <a:br>
              <a:rPr lang="en-US" dirty="0"/>
            </a:br>
            <a:r>
              <a:rPr lang="en-US" dirty="0"/>
              <a:t>SCREENSHOT</a:t>
            </a:r>
            <a:endParaRPr lang="en-BE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0EFD79F-7790-479B-B7DB-BD0D8C101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66923" y="1668780"/>
            <a:ext cx="0" cy="352044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Tijdelijke aanduiding voor inhoud 11">
            <a:extLst>
              <a:ext uri="{FF2B5EF4-FFF2-40B4-BE49-F238E27FC236}">
                <a16:creationId xmlns:a16="http://schemas.microsoft.com/office/drawing/2014/main" id="{908883CE-D1B9-48F7-A2D7-7BADED12E8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7925" y="1668780"/>
            <a:ext cx="7009171" cy="3520440"/>
          </a:xfrm>
        </p:spPr>
      </p:pic>
    </p:spTree>
    <p:extLst>
      <p:ext uri="{BB962C8B-B14F-4D97-AF65-F5344CB8AC3E}">
        <p14:creationId xmlns:p14="http://schemas.microsoft.com/office/powerpoint/2010/main" val="35234910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0E53EDA-3B94-4F6B-9E86-D3BB9EBB96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743DB2A-BC73-40EC-A339-EFA4800796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1150076"/>
            <a:ext cx="3659389" cy="4557849"/>
          </a:xfrm>
        </p:spPr>
        <p:txBody>
          <a:bodyPr>
            <a:normAutofit/>
          </a:bodyPr>
          <a:lstStyle/>
          <a:p>
            <a:pPr algn="r"/>
            <a:r>
              <a:rPr lang="en-US" dirty="0"/>
              <a:t>Burndown chart  2</a:t>
            </a:r>
            <a:endParaRPr lang="en-BE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0EFD79F-7790-479B-B7DB-BD0D8C101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66923" y="1668780"/>
            <a:ext cx="0" cy="352044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Tijdelijke aanduiding voor inhoud 3">
            <a:extLst>
              <a:ext uri="{FF2B5EF4-FFF2-40B4-BE49-F238E27FC236}">
                <a16:creationId xmlns:a16="http://schemas.microsoft.com/office/drawing/2014/main" id="{1DFF4E61-4A52-4B7E-853D-D2A981D22B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5176158" y="1149350"/>
            <a:ext cx="6141809" cy="455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2653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0E53EDA-3B94-4F6B-9E86-D3BB9EBB96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0765C79-6492-4343-9578-37D07D7D50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1150076"/>
            <a:ext cx="3659389" cy="4557849"/>
          </a:xfrm>
        </p:spPr>
        <p:txBody>
          <a:bodyPr>
            <a:normAutofit/>
          </a:bodyPr>
          <a:lstStyle/>
          <a:p>
            <a:pPr algn="r"/>
            <a:r>
              <a:rPr lang="en-US" dirty="0" err="1"/>
              <a:t>Zijn</a:t>
            </a:r>
            <a:r>
              <a:rPr lang="en-US" dirty="0"/>
              <a:t> </a:t>
            </a:r>
            <a:r>
              <a:rPr lang="en-US" dirty="0" err="1"/>
              <a:t>er</a:t>
            </a:r>
            <a:r>
              <a:rPr lang="en-US" dirty="0"/>
              <a:t> </a:t>
            </a:r>
            <a:r>
              <a:rPr lang="en-US" dirty="0" err="1"/>
              <a:t>nog</a:t>
            </a:r>
            <a:r>
              <a:rPr lang="en-US" dirty="0"/>
              <a:t> </a:t>
            </a:r>
            <a:r>
              <a:rPr lang="en-US" dirty="0" err="1"/>
              <a:t>vragen</a:t>
            </a:r>
            <a:r>
              <a:rPr lang="en-US" dirty="0"/>
              <a:t>?</a:t>
            </a:r>
            <a:endParaRPr lang="en-BE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0EFD79F-7790-479B-B7DB-BD0D8C101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66923" y="1668780"/>
            <a:ext cx="0" cy="352044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Tijdelijke aanduiding voor inhoud 4" descr="Afbeelding met persoon, man, kijken, vasthouden&#10;&#10;Automatisch gegenereerde beschrijving">
            <a:extLst>
              <a:ext uri="{FF2B5EF4-FFF2-40B4-BE49-F238E27FC236}">
                <a16:creationId xmlns:a16="http://schemas.microsoft.com/office/drawing/2014/main" id="{9588CCFE-B0E6-4F3D-A09B-065CBF30A0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7412" y="1149350"/>
            <a:ext cx="4559300" cy="4559300"/>
          </a:xfrm>
        </p:spPr>
      </p:pic>
    </p:spTree>
    <p:extLst>
      <p:ext uri="{BB962C8B-B14F-4D97-AF65-F5344CB8AC3E}">
        <p14:creationId xmlns:p14="http://schemas.microsoft.com/office/powerpoint/2010/main" val="13836359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0E53EDA-3B94-4F6B-9E86-D3BB9EBB96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2F17C65-470F-432D-922B-D331FC4465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1150076"/>
            <a:ext cx="3659389" cy="4557849"/>
          </a:xfrm>
        </p:spPr>
        <p:txBody>
          <a:bodyPr>
            <a:normAutofit/>
          </a:bodyPr>
          <a:lstStyle/>
          <a:p>
            <a:pPr algn="r"/>
            <a:r>
              <a:rPr lang="en-US" dirty="0" err="1"/>
              <a:t>Heropfrissing</a:t>
            </a:r>
            <a:r>
              <a:rPr lang="en-US" dirty="0"/>
              <a:t> </a:t>
            </a:r>
            <a:r>
              <a:rPr lang="en-US" dirty="0" err="1"/>
              <a:t>Slimfit</a:t>
            </a:r>
            <a:r>
              <a:rPr lang="en-US" dirty="0"/>
              <a:t> quiz</a:t>
            </a:r>
            <a:endParaRPr lang="en-BE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0EFD79F-7790-479B-B7DB-BD0D8C101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66923" y="1668780"/>
            <a:ext cx="0" cy="352044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61FFCCA-7EDA-4DC2-8F2C-5AF33C7212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8658" y="1253771"/>
            <a:ext cx="6517543" cy="4557849"/>
          </a:xfrm>
        </p:spPr>
        <p:txBody>
          <a:bodyPr>
            <a:normAutofit/>
          </a:bodyPr>
          <a:lstStyle/>
          <a:p>
            <a:r>
              <a:rPr lang="en-US" sz="2400" dirty="0" err="1"/>
              <a:t>Meerkeuze</a:t>
            </a:r>
            <a:r>
              <a:rPr lang="en-US" sz="2400" dirty="0"/>
              <a:t> </a:t>
            </a:r>
            <a:r>
              <a:rPr lang="en-US" sz="2400" dirty="0" err="1"/>
              <a:t>vragen</a:t>
            </a:r>
            <a:r>
              <a:rPr lang="en-US" sz="2400" dirty="0"/>
              <a:t> quiz</a:t>
            </a:r>
          </a:p>
          <a:p>
            <a:r>
              <a:rPr lang="en-US" sz="2400" dirty="0"/>
              <a:t>Quizmaster </a:t>
            </a:r>
            <a:r>
              <a:rPr lang="en-US" sz="2400" dirty="0" err="1"/>
              <a:t>en</a:t>
            </a:r>
            <a:r>
              <a:rPr lang="en-US" sz="2400" dirty="0"/>
              <a:t> </a:t>
            </a:r>
            <a:r>
              <a:rPr lang="en-US" sz="2400" dirty="0" err="1"/>
              <a:t>speler</a:t>
            </a:r>
            <a:endParaRPr lang="en-US" sz="2400" dirty="0"/>
          </a:p>
          <a:p>
            <a:r>
              <a:rPr lang="en-US" sz="2400" dirty="0"/>
              <a:t>Polar OH1</a:t>
            </a:r>
          </a:p>
          <a:p>
            <a:r>
              <a:rPr lang="en-US" sz="2400" dirty="0" err="1"/>
              <a:t>Hartslag</a:t>
            </a:r>
            <a:r>
              <a:rPr lang="en-US" sz="2400" dirty="0"/>
              <a:t> </a:t>
            </a:r>
            <a:r>
              <a:rPr lang="en-US" sz="2400" dirty="0" err="1"/>
              <a:t>bereiken</a:t>
            </a:r>
            <a:r>
              <a:rPr lang="en-US" sz="2400" dirty="0"/>
              <a:t> </a:t>
            </a:r>
            <a:r>
              <a:rPr lang="en-US" sz="2400" dirty="0">
                <a:sym typeface="Wingdings" panose="05000000000000000000" pitchFamily="2" charset="2"/>
              </a:rPr>
              <a:t> </a:t>
            </a:r>
            <a:r>
              <a:rPr lang="en-US" sz="2400" dirty="0" err="1">
                <a:sym typeface="Wingdings" panose="05000000000000000000" pitchFamily="2" charset="2"/>
              </a:rPr>
              <a:t>Antwoorden</a:t>
            </a:r>
            <a:r>
              <a:rPr lang="en-US" sz="2400" dirty="0">
                <a:sym typeface="Wingdings" panose="05000000000000000000" pitchFamily="2" charset="2"/>
              </a:rPr>
              <a:t> </a:t>
            </a:r>
            <a:r>
              <a:rPr lang="en-US" sz="2400" dirty="0" err="1">
                <a:sym typeface="Wingdings" panose="05000000000000000000" pitchFamily="2" charset="2"/>
              </a:rPr>
              <a:t>vrijspelen</a:t>
            </a:r>
            <a:endParaRPr lang="en-US" sz="2400" dirty="0">
              <a:sym typeface="Wingdings" panose="05000000000000000000" pitchFamily="2" charset="2"/>
            </a:endParaRPr>
          </a:p>
          <a:p>
            <a:r>
              <a:rPr lang="en-US" sz="2400" dirty="0" err="1">
                <a:sym typeface="Wingdings" panose="05000000000000000000" pitchFamily="2" charset="2"/>
              </a:rPr>
              <a:t>Tijd</a:t>
            </a:r>
            <a:r>
              <a:rPr lang="en-US" sz="2400" dirty="0">
                <a:sym typeface="Wingdings" panose="05000000000000000000" pitchFamily="2" charset="2"/>
              </a:rPr>
              <a:t> = Score</a:t>
            </a:r>
            <a:endParaRPr lang="en-US" sz="2400" dirty="0"/>
          </a:p>
          <a:p>
            <a:endParaRPr lang="en-BE" sz="2400" dirty="0"/>
          </a:p>
        </p:txBody>
      </p:sp>
    </p:spTree>
    <p:extLst>
      <p:ext uri="{BB962C8B-B14F-4D97-AF65-F5344CB8AC3E}">
        <p14:creationId xmlns:p14="http://schemas.microsoft.com/office/powerpoint/2010/main" val="14330594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0E53EDA-3B94-4F6B-9E86-D3BB9EBB96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89725D9-BE4F-4D71-8268-BD0BBC0CBA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1150076"/>
            <a:ext cx="3659389" cy="4557849"/>
          </a:xfrm>
        </p:spPr>
        <p:txBody>
          <a:bodyPr>
            <a:normAutofit/>
          </a:bodyPr>
          <a:lstStyle/>
          <a:p>
            <a:pPr algn="r"/>
            <a:r>
              <a:rPr lang="en-US" dirty="0"/>
              <a:t>Xamarin </a:t>
            </a:r>
            <a:r>
              <a:rPr lang="en-US" dirty="0" err="1"/>
              <a:t>overstap</a:t>
            </a:r>
            <a:endParaRPr lang="en-BE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0EFD79F-7790-479B-B7DB-BD0D8C101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66923" y="1668780"/>
            <a:ext cx="0" cy="352044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C56418F-44FB-414F-B498-C77C828A6F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8658" y="1383539"/>
            <a:ext cx="6517543" cy="4557849"/>
          </a:xfrm>
        </p:spPr>
        <p:txBody>
          <a:bodyPr>
            <a:normAutofit/>
          </a:bodyPr>
          <a:lstStyle/>
          <a:p>
            <a:r>
              <a:rPr lang="en-US" sz="2400" dirty="0" err="1"/>
              <a:t>Begonnen</a:t>
            </a:r>
            <a:r>
              <a:rPr lang="en-US" sz="2400" dirty="0"/>
              <a:t> in Xamarin</a:t>
            </a:r>
          </a:p>
          <a:p>
            <a:r>
              <a:rPr lang="en-US" sz="2400" dirty="0" err="1"/>
              <a:t>Makkelijker</a:t>
            </a:r>
            <a:r>
              <a:rPr lang="en-US" sz="2400" dirty="0"/>
              <a:t> </a:t>
            </a:r>
            <a:r>
              <a:rPr lang="en-US" sz="2400" dirty="0" err="1"/>
              <a:t>voor</a:t>
            </a:r>
            <a:r>
              <a:rPr lang="en-US" sz="2400" dirty="0"/>
              <a:t> Bluetooth</a:t>
            </a:r>
          </a:p>
          <a:p>
            <a:r>
              <a:rPr lang="en-US" sz="2400" dirty="0" err="1"/>
              <a:t>Onderschat</a:t>
            </a:r>
            <a:r>
              <a:rPr lang="en-US" sz="2400" dirty="0"/>
              <a:t> </a:t>
            </a:r>
            <a:r>
              <a:rPr lang="en-US" sz="2400" dirty="0" err="1"/>
              <a:t>deployen</a:t>
            </a:r>
            <a:r>
              <a:rPr lang="en-US" sz="2400" dirty="0"/>
              <a:t> </a:t>
            </a:r>
            <a:r>
              <a:rPr lang="en-US" sz="2400" dirty="0" err="1"/>
              <a:t>naar</a:t>
            </a:r>
            <a:r>
              <a:rPr lang="en-US" sz="2400" dirty="0"/>
              <a:t> Apple devices</a:t>
            </a:r>
          </a:p>
          <a:p>
            <a:r>
              <a:rPr lang="en-US" sz="2400" dirty="0" err="1"/>
              <a:t>Overstap</a:t>
            </a:r>
            <a:r>
              <a:rPr lang="en-US" sz="2400" dirty="0"/>
              <a:t> </a:t>
            </a:r>
            <a:r>
              <a:rPr lang="en-US" sz="2400" dirty="0" err="1"/>
              <a:t>ook</a:t>
            </a:r>
            <a:r>
              <a:rPr lang="en-US" sz="2400" dirty="0"/>
              <a:t> </a:t>
            </a:r>
            <a:r>
              <a:rPr lang="en-US" sz="2400" dirty="0" err="1"/>
              <a:t>voor</a:t>
            </a:r>
            <a:r>
              <a:rPr lang="en-US" sz="2400" dirty="0"/>
              <a:t> design</a:t>
            </a:r>
          </a:p>
          <a:p>
            <a:endParaRPr lang="en-BE" sz="2400" dirty="0"/>
          </a:p>
        </p:txBody>
      </p:sp>
    </p:spTree>
    <p:extLst>
      <p:ext uri="{BB962C8B-B14F-4D97-AF65-F5344CB8AC3E}">
        <p14:creationId xmlns:p14="http://schemas.microsoft.com/office/powerpoint/2010/main" val="36990830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0E53EDA-3B94-4F6B-9E86-D3BB9EBB96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4F3DAB3-0AF3-418C-96DF-C40482C924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1150076"/>
            <a:ext cx="3659389" cy="4557849"/>
          </a:xfrm>
        </p:spPr>
        <p:txBody>
          <a:bodyPr>
            <a:normAutofit/>
          </a:bodyPr>
          <a:lstStyle/>
          <a:p>
            <a:pPr algn="r"/>
            <a:r>
              <a:rPr lang="en-US" dirty="0" err="1"/>
              <a:t>Javascript</a:t>
            </a:r>
            <a:r>
              <a:rPr lang="en-US" dirty="0"/>
              <a:t> </a:t>
            </a:r>
            <a:r>
              <a:rPr lang="en-US" dirty="0" err="1"/>
              <a:t>bluetooth</a:t>
            </a:r>
            <a:endParaRPr lang="en-BE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0EFD79F-7790-479B-B7DB-BD0D8C101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66923" y="1668780"/>
            <a:ext cx="0" cy="352044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3B6F340-2FFC-40DE-98DC-677DAE0FD0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0463" y="1010676"/>
            <a:ext cx="6917997" cy="5119451"/>
          </a:xfrm>
        </p:spPr>
        <p:txBody>
          <a:bodyPr>
            <a:normAutofit fontScale="92500"/>
          </a:bodyPr>
          <a:lstStyle/>
          <a:p>
            <a:r>
              <a:rPr lang="en-US" sz="2400" dirty="0"/>
              <a:t>Bluetooth </a:t>
            </a:r>
            <a:r>
              <a:rPr lang="en-US" sz="2400" dirty="0" err="1"/>
              <a:t>verbinding</a:t>
            </a:r>
            <a:r>
              <a:rPr lang="en-US" sz="2400" dirty="0"/>
              <a:t> met web </a:t>
            </a:r>
            <a:r>
              <a:rPr lang="en-US" sz="2400" dirty="0" err="1"/>
              <a:t>bluetooth</a:t>
            </a:r>
            <a:r>
              <a:rPr lang="en-US" sz="2400" dirty="0"/>
              <a:t> </a:t>
            </a:r>
            <a:r>
              <a:rPr lang="en-US" sz="2400" dirty="0">
                <a:sym typeface="Wingdings" panose="05000000000000000000" pitchFamily="2" charset="2"/>
              </a:rPr>
              <a:t> </a:t>
            </a:r>
            <a:r>
              <a:rPr lang="en-US" sz="2400" dirty="0"/>
              <a:t>success</a:t>
            </a:r>
          </a:p>
          <a:p>
            <a:r>
              <a:rPr lang="en-US" sz="2400" dirty="0" err="1"/>
              <a:t>Probleem</a:t>
            </a:r>
            <a:r>
              <a:rPr lang="en-US" sz="2400" dirty="0"/>
              <a:t> = </a:t>
            </a:r>
            <a:r>
              <a:rPr lang="en-US" sz="2400" dirty="0" err="1"/>
              <a:t>Wegvallen</a:t>
            </a:r>
            <a:r>
              <a:rPr lang="en-US" sz="2400" dirty="0"/>
              <a:t> </a:t>
            </a:r>
            <a:r>
              <a:rPr lang="en-US" sz="2400" dirty="0" err="1"/>
              <a:t>connectie</a:t>
            </a:r>
            <a:r>
              <a:rPr lang="en-US" sz="2400" dirty="0"/>
              <a:t> </a:t>
            </a:r>
            <a:r>
              <a:rPr lang="en-US" sz="2400" dirty="0" err="1"/>
              <a:t>bij</a:t>
            </a:r>
            <a:r>
              <a:rPr lang="en-US" sz="2400" dirty="0"/>
              <a:t> </a:t>
            </a:r>
            <a:r>
              <a:rPr lang="en-US" sz="2400" dirty="0" err="1"/>
              <a:t>navigatie</a:t>
            </a:r>
            <a:endParaRPr lang="en-US" sz="2400" dirty="0"/>
          </a:p>
          <a:p>
            <a:r>
              <a:rPr lang="en-US" sz="2400" dirty="0" err="1"/>
              <a:t>Oplossing</a:t>
            </a:r>
            <a:r>
              <a:rPr lang="en-US" sz="2400" dirty="0"/>
              <a:t> 1) </a:t>
            </a:r>
            <a:r>
              <a:rPr lang="en-US" sz="2400" dirty="0" err="1"/>
              <a:t>Opslaan</a:t>
            </a:r>
            <a:r>
              <a:rPr lang="en-US" sz="2400" dirty="0"/>
              <a:t> Bluetooth device </a:t>
            </a:r>
          </a:p>
          <a:p>
            <a:pPr lvl="1"/>
            <a:r>
              <a:rPr lang="en-US" sz="2200" dirty="0"/>
              <a:t>JSON object </a:t>
            </a:r>
            <a:r>
              <a:rPr lang="en-US" sz="2200" dirty="0" err="1"/>
              <a:t>te</a:t>
            </a:r>
            <a:r>
              <a:rPr lang="en-US" sz="2200" dirty="0"/>
              <a:t> complex om op </a:t>
            </a:r>
            <a:r>
              <a:rPr lang="en-US" sz="2200" dirty="0" err="1"/>
              <a:t>te</a:t>
            </a:r>
            <a:r>
              <a:rPr lang="en-US" sz="2200" dirty="0"/>
              <a:t> </a:t>
            </a:r>
            <a:r>
              <a:rPr lang="en-US" sz="2200" dirty="0" err="1"/>
              <a:t>slaan</a:t>
            </a:r>
            <a:endParaRPr lang="en-US" sz="2200" dirty="0"/>
          </a:p>
          <a:p>
            <a:pPr lvl="1"/>
            <a:r>
              <a:rPr lang="en-US" sz="2200" dirty="0" err="1"/>
              <a:t>Opslaan</a:t>
            </a:r>
            <a:r>
              <a:rPr lang="en-US" sz="2200" dirty="0"/>
              <a:t> in database/local storage </a:t>
            </a:r>
            <a:r>
              <a:rPr lang="en-US" sz="2200" dirty="0" err="1"/>
              <a:t>niet</a:t>
            </a:r>
            <a:r>
              <a:rPr lang="en-US" sz="2200" dirty="0"/>
              <a:t> </a:t>
            </a:r>
            <a:r>
              <a:rPr lang="en-US" sz="2200" dirty="0" err="1"/>
              <a:t>mogelijk</a:t>
            </a:r>
            <a:endParaRPr lang="en-US" sz="2000" dirty="0"/>
          </a:p>
          <a:p>
            <a:r>
              <a:rPr lang="en-US" sz="2400" dirty="0" err="1"/>
              <a:t>Oplossing</a:t>
            </a:r>
            <a:r>
              <a:rPr lang="en-US" sz="2400" dirty="0"/>
              <a:t> 2) Pi </a:t>
            </a:r>
            <a:r>
              <a:rPr lang="en-US" sz="2400" dirty="0" err="1"/>
              <a:t>gebruiken</a:t>
            </a:r>
            <a:endParaRPr lang="en-US" sz="2400" dirty="0"/>
          </a:p>
          <a:p>
            <a:pPr lvl="1"/>
            <a:r>
              <a:rPr lang="en-US" sz="2200" dirty="0" err="1"/>
              <a:t>Te</a:t>
            </a:r>
            <a:r>
              <a:rPr lang="en-US" sz="2200" dirty="0"/>
              <a:t> </a:t>
            </a:r>
            <a:r>
              <a:rPr lang="en-US" sz="2200" dirty="0" err="1"/>
              <a:t>weinig</a:t>
            </a:r>
            <a:r>
              <a:rPr lang="en-US" sz="2200" dirty="0"/>
              <a:t> </a:t>
            </a:r>
            <a:r>
              <a:rPr lang="en-US" sz="2200" dirty="0" err="1"/>
              <a:t>tijd</a:t>
            </a:r>
            <a:r>
              <a:rPr lang="en-US" sz="2200" dirty="0"/>
              <a:t> </a:t>
            </a:r>
          </a:p>
          <a:p>
            <a:pPr lvl="1"/>
            <a:r>
              <a:rPr lang="en-US" sz="2200" dirty="0" err="1"/>
              <a:t>Onpraktisch</a:t>
            </a:r>
            <a:r>
              <a:rPr lang="en-US" sz="2200" dirty="0"/>
              <a:t> </a:t>
            </a:r>
            <a:r>
              <a:rPr lang="en-US" sz="2200" dirty="0" err="1"/>
              <a:t>gebruik</a:t>
            </a:r>
            <a:r>
              <a:rPr lang="en-US" sz="2200" dirty="0"/>
              <a:t> </a:t>
            </a:r>
            <a:r>
              <a:rPr lang="en-US" sz="2200" dirty="0" err="1"/>
              <a:t>voor</a:t>
            </a:r>
            <a:r>
              <a:rPr lang="en-US" sz="2200" dirty="0"/>
              <a:t> </a:t>
            </a:r>
            <a:r>
              <a:rPr lang="en-US" sz="2200" dirty="0" err="1"/>
              <a:t>leerkracht</a:t>
            </a:r>
            <a:endParaRPr lang="en-US" sz="2200" dirty="0"/>
          </a:p>
          <a:p>
            <a:r>
              <a:rPr lang="en-US" sz="2400" dirty="0" err="1"/>
              <a:t>Oplossing</a:t>
            </a:r>
            <a:r>
              <a:rPr lang="en-US" sz="2400" dirty="0"/>
              <a:t> 3) Tab met Bluetooth </a:t>
            </a:r>
            <a:r>
              <a:rPr lang="en-US" sz="2400" dirty="0" err="1"/>
              <a:t>connectie</a:t>
            </a:r>
            <a:r>
              <a:rPr lang="en-US" sz="2400" dirty="0"/>
              <a:t> </a:t>
            </a:r>
            <a:r>
              <a:rPr lang="en-US" sz="2400" dirty="0" err="1"/>
              <a:t>laten</a:t>
            </a:r>
            <a:r>
              <a:rPr lang="en-US" sz="2400" dirty="0"/>
              <a:t> </a:t>
            </a:r>
            <a:r>
              <a:rPr lang="en-US" sz="2400" dirty="0" err="1"/>
              <a:t>draaien</a:t>
            </a:r>
            <a:endParaRPr lang="en-US" sz="2400" dirty="0"/>
          </a:p>
          <a:p>
            <a:pPr lvl="1"/>
            <a:r>
              <a:rPr lang="en-US" sz="2200" dirty="0" err="1"/>
              <a:t>Nieuwe</a:t>
            </a:r>
            <a:r>
              <a:rPr lang="en-US" sz="2200" dirty="0"/>
              <a:t> tab </a:t>
            </a:r>
            <a:r>
              <a:rPr lang="en-US" sz="2200" dirty="0" err="1"/>
              <a:t>openen</a:t>
            </a:r>
            <a:endParaRPr lang="en-US" sz="2200" dirty="0"/>
          </a:p>
          <a:p>
            <a:pPr lvl="1"/>
            <a:r>
              <a:rPr lang="en-US" sz="2200" dirty="0" err="1"/>
              <a:t>Lukt</a:t>
            </a:r>
            <a:r>
              <a:rPr lang="en-US" sz="2200" dirty="0"/>
              <a:t> op Android / pc maar </a:t>
            </a:r>
            <a:r>
              <a:rPr lang="en-US" sz="2200" dirty="0" err="1"/>
              <a:t>niet</a:t>
            </a:r>
            <a:r>
              <a:rPr lang="en-US" sz="2200" dirty="0"/>
              <a:t> op Apple</a:t>
            </a:r>
            <a:endParaRPr lang="en-US" sz="2000" dirty="0"/>
          </a:p>
          <a:p>
            <a:pPr lvl="1"/>
            <a:endParaRPr lang="en-BE" sz="2200" dirty="0"/>
          </a:p>
        </p:txBody>
      </p:sp>
    </p:spTree>
    <p:extLst>
      <p:ext uri="{BB962C8B-B14F-4D97-AF65-F5344CB8AC3E}">
        <p14:creationId xmlns:p14="http://schemas.microsoft.com/office/powerpoint/2010/main" val="3511148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0E53EDA-3B94-4F6B-9E86-D3BB9EBB96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49FE9DB-87A8-4A49-A9C8-19CE0A79CF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1150076"/>
            <a:ext cx="3659389" cy="4557849"/>
          </a:xfrm>
        </p:spPr>
        <p:txBody>
          <a:bodyPr>
            <a:normAutofit/>
          </a:bodyPr>
          <a:lstStyle/>
          <a:p>
            <a:pPr algn="r"/>
            <a:r>
              <a:rPr lang="en-US" dirty="0"/>
              <a:t>What has been done?</a:t>
            </a:r>
            <a:endParaRPr lang="en-BE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0EFD79F-7790-479B-B7DB-BD0D8C101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66923" y="1668780"/>
            <a:ext cx="0" cy="352044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04013D1-0E6C-499D-8844-606AB22E9D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8658" y="1668780"/>
            <a:ext cx="6517543" cy="4557849"/>
          </a:xfrm>
        </p:spPr>
        <p:txBody>
          <a:bodyPr>
            <a:normAutofit/>
          </a:bodyPr>
          <a:lstStyle/>
          <a:p>
            <a:r>
              <a:rPr lang="en-US" sz="2400" dirty="0"/>
              <a:t>Smartphone / Tablet Design</a:t>
            </a:r>
          </a:p>
          <a:p>
            <a:r>
              <a:rPr lang="en-US" sz="2400" dirty="0" err="1"/>
              <a:t>Connectie</a:t>
            </a:r>
            <a:r>
              <a:rPr lang="en-US" sz="2400" dirty="0"/>
              <a:t> Polar OH1</a:t>
            </a:r>
          </a:p>
          <a:p>
            <a:r>
              <a:rPr lang="en-US" sz="2400" dirty="0" err="1"/>
              <a:t>Inlezen</a:t>
            </a:r>
            <a:r>
              <a:rPr lang="en-US" sz="2400" dirty="0"/>
              <a:t> live </a:t>
            </a:r>
            <a:r>
              <a:rPr lang="en-US" sz="2400" dirty="0" err="1"/>
              <a:t>hartslag</a:t>
            </a:r>
            <a:endParaRPr lang="en-US" sz="2400" dirty="0"/>
          </a:p>
          <a:p>
            <a:r>
              <a:rPr lang="en-US" sz="2400" dirty="0" err="1"/>
              <a:t>Vragenlijst</a:t>
            </a:r>
            <a:r>
              <a:rPr lang="en-US" sz="2400" dirty="0"/>
              <a:t> </a:t>
            </a:r>
            <a:r>
              <a:rPr lang="en-US" sz="2400" dirty="0" err="1"/>
              <a:t>gemaakt</a:t>
            </a:r>
            <a:endParaRPr lang="en-US" sz="2400" dirty="0"/>
          </a:p>
          <a:p>
            <a:r>
              <a:rPr lang="en-US" sz="2400" dirty="0" err="1"/>
              <a:t>Straf</a:t>
            </a:r>
            <a:r>
              <a:rPr lang="en-US" sz="2400" dirty="0"/>
              <a:t> </a:t>
            </a:r>
            <a:r>
              <a:rPr lang="en-US" sz="2400" dirty="0" err="1"/>
              <a:t>bij</a:t>
            </a:r>
            <a:r>
              <a:rPr lang="en-US" sz="2400" dirty="0"/>
              <a:t> </a:t>
            </a:r>
            <a:r>
              <a:rPr lang="en-US" sz="2400" dirty="0" err="1"/>
              <a:t>fout</a:t>
            </a:r>
            <a:r>
              <a:rPr lang="en-US" sz="2400" dirty="0"/>
              <a:t> </a:t>
            </a:r>
            <a:r>
              <a:rPr lang="en-US" sz="2400" dirty="0" err="1"/>
              <a:t>antwoord</a:t>
            </a:r>
            <a:r>
              <a:rPr lang="en-US" sz="2400" dirty="0"/>
              <a:t> (</a:t>
            </a:r>
            <a:r>
              <a:rPr lang="en-US" sz="2400" dirty="0" err="1"/>
              <a:t>spellogica</a:t>
            </a:r>
            <a:r>
              <a:rPr lang="en-US" sz="2400" dirty="0"/>
              <a:t>)</a:t>
            </a:r>
          </a:p>
          <a:p>
            <a:r>
              <a:rPr lang="en-US" sz="2400" dirty="0"/>
              <a:t>Backend API (Flask Azure)</a:t>
            </a:r>
          </a:p>
          <a:p>
            <a:r>
              <a:rPr lang="en-US" sz="2400" dirty="0"/>
              <a:t>Demo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6842167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0E53EDA-3B94-4F6B-9E86-D3BB9EBB96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B6AD13B-EB52-4ED9-A1C1-22B61CFCBE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1150076"/>
            <a:ext cx="3659389" cy="4557849"/>
          </a:xfrm>
        </p:spPr>
        <p:txBody>
          <a:bodyPr>
            <a:normAutofit/>
          </a:bodyPr>
          <a:lstStyle/>
          <a:p>
            <a:pPr algn="r"/>
            <a:r>
              <a:rPr lang="en-US" dirty="0"/>
              <a:t>To do</a:t>
            </a:r>
            <a:endParaRPr lang="en-BE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0EFD79F-7790-479B-B7DB-BD0D8C101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66923" y="1668780"/>
            <a:ext cx="0" cy="352044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709401E-486A-4472-BEFD-782FFEE5CA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8658" y="1150076"/>
            <a:ext cx="6517543" cy="4557849"/>
          </a:xfrm>
        </p:spPr>
        <p:txBody>
          <a:bodyPr>
            <a:normAutofit/>
          </a:bodyPr>
          <a:lstStyle/>
          <a:p>
            <a:r>
              <a:rPr lang="en-US" sz="2400" dirty="0"/>
              <a:t>Het live </a:t>
            </a:r>
            <a:r>
              <a:rPr lang="en-US" sz="2400" dirty="0" err="1"/>
              <a:t>weergeven</a:t>
            </a:r>
            <a:r>
              <a:rPr lang="en-US" sz="2400" dirty="0"/>
              <a:t> van </a:t>
            </a:r>
            <a:r>
              <a:rPr lang="en-US" sz="2400" dirty="0" err="1"/>
              <a:t>hartslag</a:t>
            </a:r>
            <a:r>
              <a:rPr lang="en-US" sz="2400" dirty="0"/>
              <a:t> op </a:t>
            </a:r>
            <a:r>
              <a:rPr lang="en-US" sz="2400" dirty="0" err="1"/>
              <a:t>andere</a:t>
            </a:r>
            <a:r>
              <a:rPr lang="en-US" sz="2400" dirty="0"/>
              <a:t> tab</a:t>
            </a:r>
          </a:p>
          <a:p>
            <a:r>
              <a:rPr lang="en-US" sz="2400" dirty="0" err="1"/>
              <a:t>Spelverloop</a:t>
            </a:r>
            <a:r>
              <a:rPr lang="en-US" sz="2400" dirty="0"/>
              <a:t> (quizmaster start </a:t>
            </a:r>
            <a:r>
              <a:rPr lang="en-US" sz="2400" dirty="0">
                <a:sym typeface="Wingdings" panose="05000000000000000000" pitchFamily="2" charset="2"/>
              </a:rPr>
              <a:t> </a:t>
            </a:r>
            <a:r>
              <a:rPr lang="en-US" sz="2400" dirty="0" err="1">
                <a:sym typeface="Wingdings" panose="05000000000000000000" pitchFamily="2" charset="2"/>
              </a:rPr>
              <a:t>iedereen</a:t>
            </a:r>
            <a:r>
              <a:rPr lang="en-US" sz="2400" dirty="0">
                <a:sym typeface="Wingdings" panose="05000000000000000000" pitchFamily="2" charset="2"/>
              </a:rPr>
              <a:t> start</a:t>
            </a:r>
            <a:r>
              <a:rPr lang="en-US" sz="2400" dirty="0"/>
              <a:t>)</a:t>
            </a:r>
          </a:p>
          <a:p>
            <a:r>
              <a:rPr lang="en-US" sz="2400" dirty="0"/>
              <a:t>Quizmaster </a:t>
            </a:r>
            <a:r>
              <a:rPr lang="en-US" sz="2400" dirty="0" err="1"/>
              <a:t>moet</a:t>
            </a:r>
            <a:r>
              <a:rPr lang="en-US" sz="2400" dirty="0"/>
              <a:t> quiz </a:t>
            </a:r>
            <a:r>
              <a:rPr lang="en-US" sz="2400" dirty="0" err="1"/>
              <a:t>kunnen</a:t>
            </a:r>
            <a:r>
              <a:rPr lang="en-US" sz="2400" dirty="0"/>
              <a:t> </a:t>
            </a:r>
            <a:r>
              <a:rPr lang="en-US" sz="2400" dirty="0" err="1"/>
              <a:t>stoppen</a:t>
            </a:r>
            <a:endParaRPr lang="en-US" sz="2400" dirty="0"/>
          </a:p>
          <a:p>
            <a:r>
              <a:rPr lang="en-US" sz="2400" dirty="0" err="1"/>
              <a:t>Balanceren</a:t>
            </a:r>
            <a:r>
              <a:rPr lang="en-US" sz="2400" dirty="0"/>
              <a:t> van de </a:t>
            </a:r>
            <a:r>
              <a:rPr lang="en-US" sz="2400" dirty="0" err="1"/>
              <a:t>hartslag</a:t>
            </a:r>
            <a:endParaRPr lang="en-US" sz="2400" dirty="0"/>
          </a:p>
          <a:p>
            <a:r>
              <a:rPr lang="en-US" sz="2400" dirty="0"/>
              <a:t>Onboarding quizmaster </a:t>
            </a:r>
            <a:r>
              <a:rPr lang="en-US" sz="2400" dirty="0" err="1"/>
              <a:t>en</a:t>
            </a:r>
            <a:r>
              <a:rPr lang="en-US" sz="2400" dirty="0"/>
              <a:t> speller</a:t>
            </a:r>
          </a:p>
          <a:p>
            <a:r>
              <a:rPr lang="en-US" sz="2400" dirty="0"/>
              <a:t>Nice to haves</a:t>
            </a:r>
          </a:p>
          <a:p>
            <a:pPr lvl="1"/>
            <a:r>
              <a:rPr lang="en-US" sz="2200" dirty="0"/>
              <a:t>Eigen </a:t>
            </a:r>
            <a:r>
              <a:rPr lang="en-US" sz="2200" dirty="0" err="1"/>
              <a:t>vragen</a:t>
            </a:r>
            <a:r>
              <a:rPr lang="en-US" sz="2200" dirty="0"/>
              <a:t> </a:t>
            </a:r>
            <a:r>
              <a:rPr lang="en-US" sz="2200" dirty="0" err="1"/>
              <a:t>en</a:t>
            </a:r>
            <a:r>
              <a:rPr lang="en-US" sz="2200" dirty="0"/>
              <a:t> </a:t>
            </a:r>
            <a:r>
              <a:rPr lang="en-US" sz="2200" dirty="0" err="1"/>
              <a:t>oefeningen</a:t>
            </a:r>
            <a:r>
              <a:rPr lang="en-US" sz="2200" dirty="0"/>
              <a:t> </a:t>
            </a:r>
            <a:r>
              <a:rPr lang="en-US" sz="2200" dirty="0" err="1"/>
              <a:t>toevoegen</a:t>
            </a:r>
            <a:endParaRPr lang="en-US" sz="2200" dirty="0"/>
          </a:p>
          <a:p>
            <a:pPr lvl="1"/>
            <a:r>
              <a:rPr lang="en-US" sz="2200" dirty="0"/>
              <a:t>Micro-Interactions</a:t>
            </a:r>
          </a:p>
        </p:txBody>
      </p:sp>
    </p:spTree>
    <p:extLst>
      <p:ext uri="{BB962C8B-B14F-4D97-AF65-F5344CB8AC3E}">
        <p14:creationId xmlns:p14="http://schemas.microsoft.com/office/powerpoint/2010/main" val="33147671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0E53EDA-3B94-4F6B-9E86-D3BB9EBB96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DF24D9A-09DD-4288-964C-DCA69358F8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1150076"/>
            <a:ext cx="3659389" cy="4557849"/>
          </a:xfrm>
        </p:spPr>
        <p:txBody>
          <a:bodyPr>
            <a:normAutofit/>
          </a:bodyPr>
          <a:lstStyle/>
          <a:p>
            <a:pPr algn="r"/>
            <a:r>
              <a:rPr lang="en-US" dirty="0"/>
              <a:t>SCRUM 1</a:t>
            </a:r>
            <a:br>
              <a:rPr lang="en-US" dirty="0"/>
            </a:br>
            <a:r>
              <a:rPr lang="en-US" dirty="0"/>
              <a:t>Retrospective</a:t>
            </a:r>
            <a:endParaRPr lang="en-BE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0EFD79F-7790-479B-B7DB-BD0D8C101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66923" y="1668780"/>
            <a:ext cx="0" cy="352044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jdelijke aanduiding voor inhoud 2">
            <a:extLst>
              <a:ext uri="{FF2B5EF4-FFF2-40B4-BE49-F238E27FC236}">
                <a16:creationId xmlns:a16="http://schemas.microsoft.com/office/drawing/2014/main" id="{A419C81E-68D4-4EAF-BE3C-409725938AEB}"/>
              </a:ext>
            </a:extLst>
          </p:cNvPr>
          <p:cNvSpPr txBox="1">
            <a:spLocks/>
          </p:cNvSpPr>
          <p:nvPr/>
        </p:nvSpPr>
        <p:spPr>
          <a:xfrm>
            <a:off x="4988658" y="1668780"/>
            <a:ext cx="6517543" cy="45578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rgbClr val="92D050"/>
                </a:solidFill>
              </a:rPr>
              <a:t>Positive</a:t>
            </a:r>
          </a:p>
          <a:p>
            <a:pPr lvl="1"/>
            <a:r>
              <a:rPr lang="en-US" sz="2600" dirty="0" err="1"/>
              <a:t>Kinderen</a:t>
            </a:r>
            <a:r>
              <a:rPr lang="en-US" sz="2600" dirty="0"/>
              <a:t> </a:t>
            </a:r>
            <a:r>
              <a:rPr lang="en-US" sz="2600" dirty="0" err="1"/>
              <a:t>enthousiast</a:t>
            </a:r>
            <a:r>
              <a:rPr lang="en-US" sz="2600" dirty="0"/>
              <a:t> over het </a:t>
            </a:r>
            <a:r>
              <a:rPr lang="en-US" sz="2600" dirty="0" err="1"/>
              <a:t>spel</a:t>
            </a:r>
            <a:endParaRPr lang="en-US" sz="2600" dirty="0"/>
          </a:p>
          <a:p>
            <a:pPr lvl="1"/>
            <a:r>
              <a:rPr lang="en-US" sz="2600" dirty="0"/>
              <a:t>Feedback van </a:t>
            </a:r>
            <a:r>
              <a:rPr lang="en-US" sz="2600" dirty="0" err="1"/>
              <a:t>kinderen</a:t>
            </a:r>
            <a:r>
              <a:rPr lang="en-US" sz="2600" dirty="0"/>
              <a:t> </a:t>
            </a:r>
            <a:r>
              <a:rPr lang="en-US" sz="2600" dirty="0" err="1"/>
              <a:t>en</a:t>
            </a:r>
            <a:r>
              <a:rPr lang="en-US" sz="2600" dirty="0"/>
              <a:t> </a:t>
            </a:r>
            <a:r>
              <a:rPr lang="en-US" sz="2600" dirty="0" err="1"/>
              <a:t>leerkrachten</a:t>
            </a:r>
            <a:endParaRPr lang="en-US" sz="2600" dirty="0"/>
          </a:p>
          <a:p>
            <a:pPr lvl="1"/>
            <a:r>
              <a:rPr lang="en-US" sz="2600" dirty="0" err="1"/>
              <a:t>Hartslag</a:t>
            </a:r>
            <a:r>
              <a:rPr lang="en-US" sz="2600" dirty="0"/>
              <a:t> </a:t>
            </a:r>
            <a:r>
              <a:rPr lang="en-US" sz="2600" dirty="0" err="1"/>
              <a:t>lezen</a:t>
            </a:r>
            <a:r>
              <a:rPr lang="en-US" sz="2600" dirty="0"/>
              <a:t> &amp; game lobby </a:t>
            </a:r>
            <a:r>
              <a:rPr lang="en-US" sz="2600" dirty="0" err="1"/>
              <a:t>af</a:t>
            </a:r>
            <a:r>
              <a:rPr lang="en-US" sz="2600" dirty="0"/>
              <a:t> in Xamarin</a:t>
            </a:r>
          </a:p>
          <a:p>
            <a:r>
              <a:rPr lang="en-US" sz="2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Negative</a:t>
            </a:r>
          </a:p>
          <a:p>
            <a:pPr lvl="1"/>
            <a:r>
              <a:rPr lang="en-US" sz="2400" dirty="0"/>
              <a:t>Xamarin --&gt; Not the way to go</a:t>
            </a:r>
          </a:p>
          <a:p>
            <a:pPr lvl="1"/>
            <a:r>
              <a:rPr lang="en-US" sz="2400" dirty="0" err="1"/>
              <a:t>Veel</a:t>
            </a:r>
            <a:r>
              <a:rPr lang="en-US" sz="2400" dirty="0"/>
              <a:t> </a:t>
            </a:r>
            <a:r>
              <a:rPr lang="en-US" sz="2400" dirty="0" err="1"/>
              <a:t>verloren</a:t>
            </a:r>
            <a:r>
              <a:rPr lang="en-US" sz="2400" dirty="0"/>
              <a:t> </a:t>
            </a:r>
            <a:r>
              <a:rPr lang="en-US" sz="2400" dirty="0" err="1"/>
              <a:t>tijd</a:t>
            </a:r>
            <a:endParaRPr lang="en-US" sz="2400" dirty="0"/>
          </a:p>
          <a:p>
            <a:pPr lvl="1"/>
            <a:r>
              <a:rPr lang="en-US" sz="2400" dirty="0" err="1"/>
              <a:t>Trellobeheer</a:t>
            </a:r>
            <a:endParaRPr lang="en-US" sz="2400" dirty="0"/>
          </a:p>
          <a:p>
            <a:pPr lvl="1"/>
            <a:r>
              <a:rPr lang="en-US" sz="2400" dirty="0" err="1"/>
              <a:t>Githubbeheer</a:t>
            </a:r>
            <a:endParaRPr lang="en-US" sz="2400" dirty="0"/>
          </a:p>
          <a:p>
            <a:pPr lvl="1"/>
            <a:endParaRPr lang="en-US" sz="2600" dirty="0"/>
          </a:p>
          <a:p>
            <a:endParaRPr lang="en-BE" sz="2800" dirty="0"/>
          </a:p>
        </p:txBody>
      </p:sp>
    </p:spTree>
    <p:extLst>
      <p:ext uri="{BB962C8B-B14F-4D97-AF65-F5344CB8AC3E}">
        <p14:creationId xmlns:p14="http://schemas.microsoft.com/office/powerpoint/2010/main" val="4243707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0E53EDA-3B94-4F6B-9E86-D3BB9EBB96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A50420D-2BDE-4C73-8A1F-E3D63E6FB0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1150076"/>
            <a:ext cx="3659389" cy="4557849"/>
          </a:xfrm>
        </p:spPr>
        <p:txBody>
          <a:bodyPr>
            <a:normAutofit/>
          </a:bodyPr>
          <a:lstStyle/>
          <a:p>
            <a:pPr algn="r"/>
            <a:r>
              <a:rPr lang="en-US" dirty="0"/>
              <a:t>Scrum 1</a:t>
            </a:r>
            <a:br>
              <a:rPr lang="en-US" dirty="0"/>
            </a:br>
            <a:r>
              <a:rPr lang="en-US" dirty="0"/>
              <a:t>screenshot</a:t>
            </a:r>
            <a:endParaRPr lang="en-BE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0EFD79F-7790-479B-B7DB-BD0D8C101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66923" y="1668780"/>
            <a:ext cx="0" cy="352044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E751F138-5155-46D3-81EF-696848AB88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7925" y="1668780"/>
            <a:ext cx="7017021" cy="3520440"/>
          </a:xfrm>
        </p:spPr>
      </p:pic>
    </p:spTree>
    <p:extLst>
      <p:ext uri="{BB962C8B-B14F-4D97-AF65-F5344CB8AC3E}">
        <p14:creationId xmlns:p14="http://schemas.microsoft.com/office/powerpoint/2010/main" val="6190052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0E53EDA-3B94-4F6B-9E86-D3BB9EBB96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65A9D72-5592-421E-9E30-3D10F3B06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1150076"/>
            <a:ext cx="3659389" cy="4557849"/>
          </a:xfrm>
        </p:spPr>
        <p:txBody>
          <a:bodyPr>
            <a:normAutofit/>
          </a:bodyPr>
          <a:lstStyle/>
          <a:p>
            <a:pPr algn="r"/>
            <a:r>
              <a:rPr lang="en-US" dirty="0"/>
              <a:t>Burndown chart 1</a:t>
            </a:r>
            <a:endParaRPr lang="en-BE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0EFD79F-7790-479B-B7DB-BD0D8C101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66923" y="1668780"/>
            <a:ext cx="0" cy="352044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Tijdelijke aanduiding voor inhoud 3">
            <a:extLst>
              <a:ext uri="{FF2B5EF4-FFF2-40B4-BE49-F238E27FC236}">
                <a16:creationId xmlns:a16="http://schemas.microsoft.com/office/drawing/2014/main" id="{EBD0FDC3-683B-4EAF-ACA5-26D73749B1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5030987" y="1149350"/>
            <a:ext cx="6171388" cy="455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3937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Hemels">
  <a:themeElements>
    <a:clrScheme name="Hemels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Hemels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Hemels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170</TotalTime>
  <Words>298</Words>
  <Application>Microsoft Office PowerPoint</Application>
  <PresentationFormat>Breedbeeld</PresentationFormat>
  <Paragraphs>96</Paragraphs>
  <Slides>13</Slides>
  <Notes>12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Hemels</vt:lpstr>
      <vt:lpstr>Slimfit quiz</vt:lpstr>
      <vt:lpstr>Heropfrissing Slimfit quiz</vt:lpstr>
      <vt:lpstr>Xamarin overstap</vt:lpstr>
      <vt:lpstr>Javascript bluetooth</vt:lpstr>
      <vt:lpstr>What has been done?</vt:lpstr>
      <vt:lpstr>To do</vt:lpstr>
      <vt:lpstr>SCRUM 1 Retrospective</vt:lpstr>
      <vt:lpstr>Scrum 1 screenshot</vt:lpstr>
      <vt:lpstr>Burndown chart 1</vt:lpstr>
      <vt:lpstr>Scrum 2 retrospective</vt:lpstr>
      <vt:lpstr>SCRUM 2 SCREENSHOT</vt:lpstr>
      <vt:lpstr>Burndown chart  2</vt:lpstr>
      <vt:lpstr>Zijn er nog vragen?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Slimfit quiz</dc:title>
  <dc:creator>Berni Cortvriend</dc:creator>
  <cp:lastModifiedBy>Berni Cortvriend</cp:lastModifiedBy>
  <cp:revision>35</cp:revision>
  <dcterms:created xsi:type="dcterms:W3CDTF">2020-01-22T12:56:57Z</dcterms:created>
  <dcterms:modified xsi:type="dcterms:W3CDTF">2020-01-29T16:17:43Z</dcterms:modified>
</cp:coreProperties>
</file>